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60" r:id="rId3"/>
    <p:sldId id="265" r:id="rId4"/>
    <p:sldId id="267" r:id="rId5"/>
    <p:sldId id="268" r:id="rId6"/>
    <p:sldId id="269" r:id="rId7"/>
    <p:sldId id="270" r:id="rId8"/>
    <p:sldId id="271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ORGANIGRAMME GENERAL - FICHE ENCADREMENT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09254-169B-4350-8B7A-376CEFC4CA43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saison 2019/2020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614C0-F3AC-48B4-8552-24AFF8BE39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6775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ORGANIGRAMME GENERAL - FICHE ENCADREMENT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981FE-CE7C-4B52-B603-C5F33AC75B5C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saison 2019/2020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8BFDF-7887-4488-9E35-26C80B7EB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36368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8BFDF-7887-4488-9E35-26C80B7EB84E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saison 2019/2020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ORGANIGRAMME GENERAL - FICHE ENCADREMENT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3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40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8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71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67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00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58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90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27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40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89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4083-277B-4C47-8AFA-138ABD3B5C8E}" type="datetimeFigureOut">
              <a:rPr lang="fr-FR" smtClean="0"/>
              <a:t>12/11/2019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F8DEA-5E01-4014-96F6-C34E427F00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95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8500" y="641797"/>
            <a:ext cx="7493000" cy="2387600"/>
          </a:xfrm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+mn-lt"/>
              </a:rPr>
              <a:t>ORGANIGRAMME CLUB/GROUPEMENT</a:t>
            </a:r>
            <a:br>
              <a:rPr lang="fr-FR" b="1" dirty="0" smtClean="0">
                <a:latin typeface="+mn-lt"/>
              </a:rPr>
            </a:br>
            <a:r>
              <a:rPr lang="fr-FR" sz="2700" b="1" dirty="0" smtClean="0">
                <a:latin typeface="+mn-lt"/>
              </a:rPr>
              <a:t/>
            </a:r>
            <a:br>
              <a:rPr lang="fr-FR" sz="2700" b="1" dirty="0" smtClean="0">
                <a:latin typeface="+mn-lt"/>
              </a:rPr>
            </a:br>
            <a:r>
              <a:rPr lang="fr-FR" sz="2700" b="1" dirty="0">
                <a:latin typeface="+mn-lt"/>
              </a:rPr>
              <a:t>s</a:t>
            </a:r>
            <a:r>
              <a:rPr lang="fr-FR" sz="2700" b="1" dirty="0" smtClean="0">
                <a:latin typeface="+mn-lt"/>
              </a:rPr>
              <a:t>aison 2019/2020</a:t>
            </a:r>
            <a:endParaRPr lang="fr-FR" sz="2700" b="1" dirty="0"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500" y="772666"/>
            <a:ext cx="1963231" cy="225673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63900" y="3480951"/>
            <a:ext cx="83947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Pour vous aider dans l’organisation de votre association, et afin d’être en corrélation avec le LABEL JEUNES Fédéral, le LABEL E.F.F Fédéral et le LABEL SENIORS L.F.N.A, il a été décidé de vous proposer un outil fonctionnel (qui remplace l’ancienne « fiche d’encadrement »).</a:t>
            </a:r>
          </a:p>
          <a:p>
            <a:endParaRPr lang="fr-FR" dirty="0" smtClean="0"/>
          </a:p>
          <a:p>
            <a:r>
              <a:rPr lang="fr-FR" dirty="0" smtClean="0"/>
              <a:t>Merci de compléter l’ensemble des organigrammes ci-après et de les retourner par mail au District de la Vienne de Football (district@foot86.fff.fr)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AVANT le </a:t>
            </a:r>
            <a:r>
              <a:rPr lang="fr-FR" b="1" smtClean="0">
                <a:solidFill>
                  <a:srgbClr val="FF0000"/>
                </a:solidFill>
              </a:rPr>
              <a:t>Vendredi 15 Novembre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4094163"/>
            <a:ext cx="18161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cteur droit 34"/>
          <p:cNvCxnSpPr>
            <a:stCxn id="32" idx="2"/>
            <a:endCxn id="2" idx="0"/>
          </p:cNvCxnSpPr>
          <p:nvPr/>
        </p:nvCxnSpPr>
        <p:spPr>
          <a:xfrm flipH="1">
            <a:off x="5890650" y="1776150"/>
            <a:ext cx="49617" cy="2231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65" idx="3"/>
            <a:endCxn id="175" idx="1"/>
          </p:cNvCxnSpPr>
          <p:nvPr/>
        </p:nvCxnSpPr>
        <p:spPr>
          <a:xfrm flipV="1">
            <a:off x="3450369" y="2343292"/>
            <a:ext cx="4604045" cy="1664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70" idx="3"/>
            <a:endCxn id="24" idx="1"/>
          </p:cNvCxnSpPr>
          <p:nvPr/>
        </p:nvCxnSpPr>
        <p:spPr>
          <a:xfrm>
            <a:off x="3461060" y="2403150"/>
            <a:ext cx="4593355" cy="1530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1945662" y="1344102"/>
            <a:ext cx="7708900" cy="51668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4292818" y="2667002"/>
            <a:ext cx="3294897" cy="684000"/>
            <a:chOff x="4866619" y="101602"/>
            <a:chExt cx="2651782" cy="703432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4866619" y="101602"/>
              <a:ext cx="2651782" cy="7034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600" b="1" dirty="0">
                  <a:solidFill>
                    <a:schemeClr val="tx1"/>
                  </a:solidFill>
                </a:rPr>
                <a:t> </a:t>
              </a:r>
              <a:r>
                <a:rPr lang="fr-FR" sz="1600" b="1" dirty="0" smtClean="0">
                  <a:solidFill>
                    <a:schemeClr val="tx1"/>
                  </a:solidFill>
                </a:rPr>
                <a:t>              </a:t>
              </a:r>
              <a:r>
                <a:rPr lang="fr-FR" sz="1400" b="1" dirty="0" smtClean="0">
                  <a:solidFill>
                    <a:schemeClr val="tx1"/>
                  </a:solidFill>
                </a:rPr>
                <a:t>Nom - Prénom 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5618955" y="173918"/>
              <a:ext cx="1730376" cy="2794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PRESIDENT 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2324100" y="195803"/>
            <a:ext cx="9550210" cy="6771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2000" b="1" dirty="0" smtClean="0"/>
          </a:p>
          <a:p>
            <a:r>
              <a:rPr lang="fr-FR" b="1" dirty="0" smtClean="0"/>
              <a:t>NOM du </a:t>
            </a:r>
            <a:r>
              <a:rPr lang="fr-FR" b="1" dirty="0"/>
              <a:t>C</a:t>
            </a:r>
            <a:r>
              <a:rPr lang="fr-FR" b="1" dirty="0" smtClean="0"/>
              <a:t>lub et ou Groupement de Jeunes : ……………………….............................................................</a:t>
            </a:r>
            <a:endParaRPr lang="fr-FR" b="1" dirty="0"/>
          </a:p>
        </p:txBody>
      </p:sp>
      <p:grpSp>
        <p:nvGrpSpPr>
          <p:cNvPr id="28" name="Groupe 27"/>
          <p:cNvGrpSpPr/>
          <p:nvPr/>
        </p:nvGrpSpPr>
        <p:grpSpPr>
          <a:xfrm>
            <a:off x="8054415" y="3591355"/>
            <a:ext cx="3115544" cy="684000"/>
            <a:chOff x="5075102" y="1235585"/>
            <a:chExt cx="2575788" cy="684000"/>
          </a:xfrm>
        </p:grpSpPr>
        <p:grpSp>
          <p:nvGrpSpPr>
            <p:cNvPr id="23" name="Groupe 22"/>
            <p:cNvGrpSpPr/>
            <p:nvPr/>
          </p:nvGrpSpPr>
          <p:grpSpPr>
            <a:xfrm>
              <a:off x="5075102" y="1235585"/>
              <a:ext cx="2575788" cy="684000"/>
              <a:chOff x="4866619" y="101602"/>
              <a:chExt cx="2651782" cy="703432"/>
            </a:xfrm>
          </p:grpSpPr>
          <p:sp>
            <p:nvSpPr>
              <p:cNvPr id="24" name="Rectangle à coins arrondis 23"/>
              <p:cNvSpPr/>
              <p:nvPr/>
            </p:nvSpPr>
            <p:spPr>
              <a:xfrm>
                <a:off x="4866619" y="101602"/>
                <a:ext cx="2651782" cy="70343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b="1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pPr algn="ctr"/>
                <a:r>
                  <a:rPr lang="fr-FR" sz="1600" b="1" dirty="0">
                    <a:solidFill>
                      <a:schemeClr val="tx1"/>
                    </a:solidFill>
                  </a:rPr>
                  <a:t> </a:t>
                </a:r>
                <a:r>
                  <a:rPr lang="fr-FR" sz="1600" b="1" dirty="0" smtClean="0">
                    <a:solidFill>
                      <a:schemeClr val="tx1"/>
                    </a:solidFill>
                  </a:rPr>
                  <a:t>              </a:t>
                </a:r>
                <a:r>
                  <a:rPr lang="fr-FR" sz="1400" b="1" dirty="0" smtClean="0">
                    <a:solidFill>
                      <a:schemeClr val="tx1"/>
                    </a:solidFill>
                  </a:rPr>
                  <a:t>Nom - Prénom</a:t>
                </a:r>
                <a:endParaRPr lang="fr-FR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à coins arrondis 24"/>
              <p:cNvSpPr/>
              <p:nvPr/>
            </p:nvSpPr>
            <p:spPr>
              <a:xfrm>
                <a:off x="5618955" y="173918"/>
                <a:ext cx="1730376" cy="27940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dirty="0" smtClean="0">
                    <a:solidFill>
                      <a:schemeClr val="tx1"/>
                    </a:solidFill>
                  </a:rPr>
                  <a:t>Secrétaire adjoint</a:t>
                </a:r>
                <a:endParaRPr lang="fr-FR" sz="1400" b="1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7" name="Image 2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12" t="7333" r="48222" b="64815"/>
            <a:stretch/>
          </p:blipFill>
          <p:spPr>
            <a:xfrm>
              <a:off x="5220191" y="1292994"/>
              <a:ext cx="391952" cy="5574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29" name="Groupe 28"/>
          <p:cNvGrpSpPr/>
          <p:nvPr/>
        </p:nvGrpSpPr>
        <p:grpSpPr>
          <a:xfrm>
            <a:off x="4292819" y="1092150"/>
            <a:ext cx="3294896" cy="684000"/>
            <a:chOff x="5075102" y="1235585"/>
            <a:chExt cx="2575788" cy="684000"/>
          </a:xfrm>
        </p:grpSpPr>
        <p:grpSp>
          <p:nvGrpSpPr>
            <p:cNvPr id="30" name="Groupe 29"/>
            <p:cNvGrpSpPr/>
            <p:nvPr/>
          </p:nvGrpSpPr>
          <p:grpSpPr>
            <a:xfrm>
              <a:off x="5075102" y="1235585"/>
              <a:ext cx="2575788" cy="684000"/>
              <a:chOff x="4866619" y="101602"/>
              <a:chExt cx="2651782" cy="703432"/>
            </a:xfrm>
          </p:grpSpPr>
          <p:sp>
            <p:nvSpPr>
              <p:cNvPr id="32" name="Rectangle à coins arrondis 31"/>
              <p:cNvSpPr/>
              <p:nvPr/>
            </p:nvSpPr>
            <p:spPr>
              <a:xfrm>
                <a:off x="4866619" y="101602"/>
                <a:ext cx="2651782" cy="70343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b="1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pPr algn="ctr"/>
                <a:r>
                  <a:rPr lang="fr-FR" sz="1600" b="1" dirty="0">
                    <a:solidFill>
                      <a:schemeClr val="tx1"/>
                    </a:solidFill>
                  </a:rPr>
                  <a:t> </a:t>
                </a:r>
                <a:r>
                  <a:rPr lang="fr-FR" sz="1600" b="1" dirty="0" smtClean="0">
                    <a:solidFill>
                      <a:schemeClr val="tx1"/>
                    </a:solidFill>
                  </a:rPr>
                  <a:t>              </a:t>
                </a:r>
                <a:r>
                  <a:rPr lang="fr-FR" sz="1400" b="1" dirty="0" smtClean="0">
                    <a:solidFill>
                      <a:schemeClr val="tx1"/>
                    </a:solidFill>
                  </a:rPr>
                  <a:t>Nom - Prénom</a:t>
                </a:r>
                <a:endParaRPr lang="fr-FR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à coins arrondis 32"/>
              <p:cNvSpPr/>
              <p:nvPr/>
            </p:nvSpPr>
            <p:spPr>
              <a:xfrm>
                <a:off x="5618955" y="173918"/>
                <a:ext cx="1730376" cy="27940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dirty="0" smtClean="0">
                    <a:solidFill>
                      <a:schemeClr val="tx1"/>
                    </a:solidFill>
                  </a:rPr>
                  <a:t>Vice Président </a:t>
                </a:r>
                <a:endParaRPr lang="fr-FR" sz="1400" b="1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1" name="Image 3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12" t="7333" r="48222" b="64815"/>
            <a:stretch/>
          </p:blipFill>
          <p:spPr>
            <a:xfrm>
              <a:off x="5220191" y="1292994"/>
              <a:ext cx="391952" cy="5574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162" name="Groupe 161"/>
          <p:cNvGrpSpPr/>
          <p:nvPr/>
        </p:nvGrpSpPr>
        <p:grpSpPr>
          <a:xfrm>
            <a:off x="370025" y="3665652"/>
            <a:ext cx="3080344" cy="684000"/>
            <a:chOff x="5075102" y="1235585"/>
            <a:chExt cx="2575788" cy="684000"/>
          </a:xfrm>
        </p:grpSpPr>
        <p:grpSp>
          <p:nvGrpSpPr>
            <p:cNvPr id="163" name="Groupe 162"/>
            <p:cNvGrpSpPr/>
            <p:nvPr/>
          </p:nvGrpSpPr>
          <p:grpSpPr>
            <a:xfrm>
              <a:off x="5075102" y="1235585"/>
              <a:ext cx="2575788" cy="684000"/>
              <a:chOff x="4866619" y="101602"/>
              <a:chExt cx="2651782" cy="703432"/>
            </a:xfrm>
          </p:grpSpPr>
          <p:sp>
            <p:nvSpPr>
              <p:cNvPr id="165" name="Rectangle à coins arrondis 164"/>
              <p:cNvSpPr/>
              <p:nvPr/>
            </p:nvSpPr>
            <p:spPr>
              <a:xfrm>
                <a:off x="4866619" y="101602"/>
                <a:ext cx="2651782" cy="70343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b="1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pPr algn="ctr"/>
                <a:r>
                  <a:rPr lang="fr-FR" sz="1600" b="1" dirty="0">
                    <a:solidFill>
                      <a:schemeClr val="tx1"/>
                    </a:solidFill>
                  </a:rPr>
                  <a:t> </a:t>
                </a:r>
                <a:r>
                  <a:rPr lang="fr-FR" sz="1600" b="1" dirty="0" smtClean="0">
                    <a:solidFill>
                      <a:schemeClr val="tx1"/>
                    </a:solidFill>
                  </a:rPr>
                  <a:t>              </a:t>
                </a:r>
                <a:r>
                  <a:rPr lang="fr-FR" sz="1400" b="1" dirty="0" smtClean="0">
                    <a:solidFill>
                      <a:schemeClr val="tx1"/>
                    </a:solidFill>
                  </a:rPr>
                  <a:t>Nom - Prénom </a:t>
                </a:r>
                <a:endParaRPr lang="fr-FR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Rectangle à coins arrondis 165"/>
              <p:cNvSpPr/>
              <p:nvPr/>
            </p:nvSpPr>
            <p:spPr>
              <a:xfrm>
                <a:off x="5618955" y="173918"/>
                <a:ext cx="1730376" cy="27940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dirty="0" smtClean="0">
                    <a:solidFill>
                      <a:schemeClr val="tx1"/>
                    </a:solidFill>
                  </a:rPr>
                  <a:t>Trésorier adjoint</a:t>
                </a:r>
                <a:endParaRPr lang="fr-FR" sz="1400" b="1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64" name="Image 16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12" t="7333" r="48222" b="64815"/>
            <a:stretch/>
          </p:blipFill>
          <p:spPr>
            <a:xfrm>
              <a:off x="5220191" y="1292994"/>
              <a:ext cx="391952" cy="5574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167" name="Groupe 166"/>
          <p:cNvGrpSpPr/>
          <p:nvPr/>
        </p:nvGrpSpPr>
        <p:grpSpPr>
          <a:xfrm>
            <a:off x="370025" y="2061150"/>
            <a:ext cx="3091035" cy="684000"/>
            <a:chOff x="5075102" y="1235585"/>
            <a:chExt cx="2575788" cy="684000"/>
          </a:xfrm>
        </p:grpSpPr>
        <p:grpSp>
          <p:nvGrpSpPr>
            <p:cNvPr id="168" name="Groupe 167"/>
            <p:cNvGrpSpPr/>
            <p:nvPr/>
          </p:nvGrpSpPr>
          <p:grpSpPr>
            <a:xfrm>
              <a:off x="5075102" y="1235585"/>
              <a:ext cx="2575788" cy="684000"/>
              <a:chOff x="4866619" y="101602"/>
              <a:chExt cx="2651782" cy="703432"/>
            </a:xfrm>
          </p:grpSpPr>
          <p:sp>
            <p:nvSpPr>
              <p:cNvPr id="170" name="Rectangle à coins arrondis 169"/>
              <p:cNvSpPr/>
              <p:nvPr/>
            </p:nvSpPr>
            <p:spPr>
              <a:xfrm>
                <a:off x="4866619" y="101602"/>
                <a:ext cx="2651782" cy="70343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b="1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pPr algn="ctr"/>
                <a:r>
                  <a:rPr lang="fr-FR" sz="1600" b="1" dirty="0">
                    <a:solidFill>
                      <a:schemeClr val="tx1"/>
                    </a:solidFill>
                  </a:rPr>
                  <a:t> </a:t>
                </a:r>
                <a:r>
                  <a:rPr lang="fr-FR" sz="1600" b="1" dirty="0" smtClean="0">
                    <a:solidFill>
                      <a:schemeClr val="tx1"/>
                    </a:solidFill>
                  </a:rPr>
                  <a:t>              </a:t>
                </a:r>
                <a:r>
                  <a:rPr lang="fr-FR" sz="1400" b="1" dirty="0" smtClean="0">
                    <a:solidFill>
                      <a:schemeClr val="tx1"/>
                    </a:solidFill>
                  </a:rPr>
                  <a:t>Nom - Prénom</a:t>
                </a:r>
                <a:endParaRPr lang="fr-FR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à coins arrondis 170"/>
              <p:cNvSpPr/>
              <p:nvPr/>
            </p:nvSpPr>
            <p:spPr>
              <a:xfrm>
                <a:off x="5618955" y="173918"/>
                <a:ext cx="1730376" cy="27940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dirty="0" smtClean="0">
                    <a:solidFill>
                      <a:schemeClr val="tx1"/>
                    </a:solidFill>
                  </a:rPr>
                  <a:t>Trésorier</a:t>
                </a:r>
                <a:endParaRPr lang="fr-FR" sz="1400" b="1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69" name="Image 16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12" t="7333" r="48222" b="64815"/>
            <a:stretch/>
          </p:blipFill>
          <p:spPr>
            <a:xfrm>
              <a:off x="5220191" y="1292994"/>
              <a:ext cx="391952" cy="5574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172" name="Groupe 171"/>
          <p:cNvGrpSpPr/>
          <p:nvPr/>
        </p:nvGrpSpPr>
        <p:grpSpPr>
          <a:xfrm>
            <a:off x="8054414" y="2001292"/>
            <a:ext cx="3115545" cy="684000"/>
            <a:chOff x="5075102" y="1235585"/>
            <a:chExt cx="2575788" cy="684000"/>
          </a:xfrm>
        </p:grpSpPr>
        <p:grpSp>
          <p:nvGrpSpPr>
            <p:cNvPr id="173" name="Groupe 172"/>
            <p:cNvGrpSpPr/>
            <p:nvPr/>
          </p:nvGrpSpPr>
          <p:grpSpPr>
            <a:xfrm>
              <a:off x="5075102" y="1235585"/>
              <a:ext cx="2575788" cy="684000"/>
              <a:chOff x="4866619" y="101602"/>
              <a:chExt cx="2651782" cy="703432"/>
            </a:xfrm>
          </p:grpSpPr>
          <p:sp>
            <p:nvSpPr>
              <p:cNvPr id="175" name="Rectangle à coins arrondis 174"/>
              <p:cNvSpPr/>
              <p:nvPr/>
            </p:nvSpPr>
            <p:spPr>
              <a:xfrm>
                <a:off x="4866619" y="101602"/>
                <a:ext cx="2651782" cy="70343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b="1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pPr algn="ctr"/>
                <a:r>
                  <a:rPr lang="fr-FR" sz="1600" b="1" dirty="0">
                    <a:solidFill>
                      <a:schemeClr val="tx1"/>
                    </a:solidFill>
                  </a:rPr>
                  <a:t> </a:t>
                </a:r>
                <a:r>
                  <a:rPr lang="fr-FR" sz="1600" b="1" dirty="0" smtClean="0">
                    <a:solidFill>
                      <a:schemeClr val="tx1"/>
                    </a:solidFill>
                  </a:rPr>
                  <a:t>              </a:t>
                </a:r>
                <a:r>
                  <a:rPr lang="fr-FR" sz="1400" b="1" dirty="0" smtClean="0">
                    <a:solidFill>
                      <a:schemeClr val="tx1"/>
                    </a:solidFill>
                  </a:rPr>
                  <a:t>Nom - Prénom</a:t>
                </a:r>
                <a:endParaRPr lang="fr-FR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Rectangle à coins arrondis 175"/>
              <p:cNvSpPr/>
              <p:nvPr/>
            </p:nvSpPr>
            <p:spPr>
              <a:xfrm>
                <a:off x="5618955" y="173918"/>
                <a:ext cx="1730376" cy="279400"/>
              </a:xfrm>
              <a:prstGeom prst="round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400" b="1" dirty="0" smtClean="0">
                    <a:solidFill>
                      <a:schemeClr val="tx1"/>
                    </a:solidFill>
                  </a:rPr>
                  <a:t>Secrétaire</a:t>
                </a:r>
                <a:endParaRPr lang="fr-FR" sz="1400" b="1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74" name="Image 17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12" t="7333" r="48222" b="64815"/>
            <a:stretch/>
          </p:blipFill>
          <p:spPr>
            <a:xfrm>
              <a:off x="5220191" y="1292994"/>
              <a:ext cx="391952" cy="5574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18" name="Groupe 17"/>
          <p:cNvGrpSpPr/>
          <p:nvPr/>
        </p:nvGrpSpPr>
        <p:grpSpPr>
          <a:xfrm>
            <a:off x="2673758" y="4007652"/>
            <a:ext cx="5917697" cy="2726187"/>
            <a:chOff x="2792273" y="3569259"/>
            <a:chExt cx="4110927" cy="2726187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3617911" y="3569259"/>
              <a:ext cx="2818169" cy="4064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COMITE DIRECTEUR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grpSp>
          <p:nvGrpSpPr>
            <p:cNvPr id="56" name="Groupe 55"/>
            <p:cNvGrpSpPr/>
            <p:nvPr/>
          </p:nvGrpSpPr>
          <p:grpSpPr>
            <a:xfrm>
              <a:off x="2792273" y="4157864"/>
              <a:ext cx="1908000" cy="2137582"/>
              <a:chOff x="540999" y="2712897"/>
              <a:chExt cx="1554501" cy="2176603"/>
            </a:xfrm>
          </p:grpSpPr>
          <p:sp>
            <p:nvSpPr>
              <p:cNvPr id="57" name="Rectangle à coins arrondis 56"/>
              <p:cNvSpPr/>
              <p:nvPr/>
            </p:nvSpPr>
            <p:spPr>
              <a:xfrm>
                <a:off x="540999" y="2712897"/>
                <a:ext cx="1554501" cy="2176603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8" name="Image 5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2757694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pic>
            <p:nvPicPr>
              <p:cNvPr id="59" name="Image 5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3173609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pic>
            <p:nvPicPr>
              <p:cNvPr id="60" name="Image 5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3587893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pic>
            <p:nvPicPr>
              <p:cNvPr id="61" name="Image 6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3990172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pic>
            <p:nvPicPr>
              <p:cNvPr id="62" name="Image 6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4400081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sp>
            <p:nvSpPr>
              <p:cNvPr id="63" name="Rectangle 62"/>
              <p:cNvSpPr/>
              <p:nvPr/>
            </p:nvSpPr>
            <p:spPr>
              <a:xfrm>
                <a:off x="1029327" y="2791444"/>
                <a:ext cx="977161" cy="2084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100" b="1" dirty="0" smtClean="0"/>
                  <a:t>Nom - Prénom</a:t>
                </a:r>
              </a:p>
              <a:p>
                <a:pPr algn="ctr"/>
                <a:r>
                  <a:rPr lang="fr-FR" sz="1100" b="1" dirty="0" smtClean="0"/>
                  <a:t>………………………………………</a:t>
                </a:r>
              </a:p>
              <a:p>
                <a:pPr algn="ctr"/>
                <a:endParaRPr lang="fr-FR" sz="200" b="1" dirty="0" smtClean="0"/>
              </a:p>
              <a:p>
                <a:pPr algn="ctr"/>
                <a:r>
                  <a:rPr lang="fr-FR" sz="1100" b="1" dirty="0"/>
                  <a:t>Nom </a:t>
                </a:r>
                <a:r>
                  <a:rPr lang="fr-FR" sz="1100" b="1" dirty="0" smtClean="0"/>
                  <a:t>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  <a:p>
                <a:pPr algn="ctr"/>
                <a:endParaRPr lang="fr-FR" sz="500" b="1" dirty="0" smtClean="0"/>
              </a:p>
              <a:p>
                <a:pPr algn="ctr"/>
                <a:r>
                  <a:rPr lang="fr-FR" sz="1100" b="1" dirty="0" smtClean="0"/>
                  <a:t>Nom 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  <a:p>
                <a:pPr algn="ctr"/>
                <a:endParaRPr lang="fr-FR" sz="500" b="1" dirty="0" smtClean="0"/>
              </a:p>
              <a:p>
                <a:pPr algn="ctr"/>
                <a:r>
                  <a:rPr lang="fr-FR" sz="1100" b="1" dirty="0"/>
                  <a:t>Nom </a:t>
                </a:r>
                <a:r>
                  <a:rPr lang="fr-FR" sz="1100" b="1" dirty="0" smtClean="0"/>
                  <a:t>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  <a:p>
                <a:pPr algn="ctr"/>
                <a:endParaRPr lang="fr-FR" sz="500" b="1" dirty="0" smtClean="0"/>
              </a:p>
              <a:p>
                <a:pPr algn="ctr"/>
                <a:r>
                  <a:rPr lang="fr-FR" sz="1100" b="1" dirty="0"/>
                  <a:t>Nom </a:t>
                </a:r>
                <a:r>
                  <a:rPr lang="fr-FR" sz="1100" b="1" dirty="0" smtClean="0"/>
                  <a:t>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</p:txBody>
          </p:sp>
        </p:grpSp>
        <p:grpSp>
          <p:nvGrpSpPr>
            <p:cNvPr id="182" name="Groupe 181"/>
            <p:cNvGrpSpPr/>
            <p:nvPr/>
          </p:nvGrpSpPr>
          <p:grpSpPr>
            <a:xfrm>
              <a:off x="4995200" y="4157864"/>
              <a:ext cx="1908000" cy="2137582"/>
              <a:chOff x="540999" y="2712897"/>
              <a:chExt cx="1554501" cy="2176603"/>
            </a:xfrm>
          </p:grpSpPr>
          <p:sp>
            <p:nvSpPr>
              <p:cNvPr id="183" name="Rectangle à coins arrondis 182"/>
              <p:cNvSpPr/>
              <p:nvPr/>
            </p:nvSpPr>
            <p:spPr>
              <a:xfrm>
                <a:off x="540999" y="2712897"/>
                <a:ext cx="1554501" cy="2176603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4" name="Image 183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2757694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pic>
            <p:nvPicPr>
              <p:cNvPr id="185" name="Image 18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3173609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pic>
            <p:nvPicPr>
              <p:cNvPr id="186" name="Image 18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3587893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pic>
            <p:nvPicPr>
              <p:cNvPr id="187" name="Image 18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3990172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pic>
            <p:nvPicPr>
              <p:cNvPr id="188" name="Image 18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112" t="7333" r="48222" b="64815"/>
              <a:stretch/>
            </p:blipFill>
            <p:spPr>
              <a:xfrm>
                <a:off x="700031" y="4400081"/>
                <a:ext cx="355096" cy="370878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sp>
            <p:nvSpPr>
              <p:cNvPr id="189" name="Rectangle 188"/>
              <p:cNvSpPr/>
              <p:nvPr/>
            </p:nvSpPr>
            <p:spPr>
              <a:xfrm>
                <a:off x="1029327" y="2791444"/>
                <a:ext cx="977161" cy="2084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100" b="1" dirty="0"/>
                  <a:t>Nom </a:t>
                </a:r>
                <a:r>
                  <a:rPr lang="fr-FR" sz="1100" b="1" dirty="0" smtClean="0"/>
                  <a:t>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  <a:p>
                <a:pPr algn="ctr"/>
                <a:endParaRPr lang="fr-FR" sz="200" b="1" dirty="0" smtClean="0"/>
              </a:p>
              <a:p>
                <a:pPr algn="ctr"/>
                <a:r>
                  <a:rPr lang="fr-FR" sz="1100" b="1" dirty="0"/>
                  <a:t>Nom </a:t>
                </a:r>
                <a:r>
                  <a:rPr lang="fr-FR" sz="1100" b="1" dirty="0" smtClean="0"/>
                  <a:t>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  <a:p>
                <a:pPr algn="ctr"/>
                <a:endParaRPr lang="fr-FR" sz="500" b="1" dirty="0" smtClean="0"/>
              </a:p>
              <a:p>
                <a:pPr algn="ctr"/>
                <a:r>
                  <a:rPr lang="fr-FR" sz="1100" b="1" dirty="0"/>
                  <a:t>Nom </a:t>
                </a:r>
                <a:r>
                  <a:rPr lang="fr-FR" sz="1100" b="1" dirty="0" smtClean="0"/>
                  <a:t>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  <a:p>
                <a:pPr algn="ctr"/>
                <a:endParaRPr lang="fr-FR" sz="500" b="1" dirty="0" smtClean="0"/>
              </a:p>
              <a:p>
                <a:pPr algn="ctr"/>
                <a:r>
                  <a:rPr lang="fr-FR" sz="1100" b="1" dirty="0"/>
                  <a:t>Nom </a:t>
                </a:r>
                <a:r>
                  <a:rPr lang="fr-FR" sz="1100" b="1" dirty="0" smtClean="0"/>
                  <a:t>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  <a:p>
                <a:pPr algn="ctr"/>
                <a:endParaRPr lang="fr-FR" sz="500" b="1" dirty="0" smtClean="0"/>
              </a:p>
              <a:p>
                <a:pPr algn="ctr"/>
                <a:r>
                  <a:rPr lang="fr-FR" sz="1100" b="1" dirty="0"/>
                  <a:t>Nom </a:t>
                </a:r>
                <a:r>
                  <a:rPr lang="fr-FR" sz="1100" b="1" dirty="0" smtClean="0"/>
                  <a:t>- Prénom</a:t>
                </a:r>
                <a:endParaRPr lang="fr-FR" sz="1100" b="1" dirty="0"/>
              </a:p>
              <a:p>
                <a:pPr algn="ctr"/>
                <a:r>
                  <a:rPr lang="fr-FR" sz="1100" b="1" dirty="0"/>
                  <a:t>………………………………………</a:t>
                </a:r>
              </a:p>
            </p:txBody>
          </p:sp>
        </p:grpSp>
      </p:grpSp>
      <p:sp>
        <p:nvSpPr>
          <p:cNvPr id="64" name="ZoneTexte 63"/>
          <p:cNvSpPr txBox="1"/>
          <p:nvPr/>
        </p:nvSpPr>
        <p:spPr>
          <a:xfrm>
            <a:off x="10166108" y="5130134"/>
            <a:ext cx="170820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Logo </a:t>
            </a:r>
          </a:p>
          <a:p>
            <a:pPr algn="ctr"/>
            <a:r>
              <a:rPr lang="fr-FR" b="1" dirty="0" smtClean="0"/>
              <a:t>du </a:t>
            </a:r>
          </a:p>
          <a:p>
            <a:pPr algn="ctr"/>
            <a:r>
              <a:rPr lang="fr-FR" b="1" dirty="0" smtClean="0"/>
              <a:t>Club</a:t>
            </a:r>
          </a:p>
          <a:p>
            <a:pPr algn="ctr"/>
            <a:endParaRPr lang="fr-FR" b="1" dirty="0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2" t="7333" r="48222" b="64815"/>
          <a:stretch/>
        </p:blipFill>
        <p:spPr>
          <a:xfrm>
            <a:off x="4615757" y="2708703"/>
            <a:ext cx="391952" cy="5574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5" name="ZoneTexte 64"/>
          <p:cNvSpPr txBox="1"/>
          <p:nvPr/>
        </p:nvSpPr>
        <p:spPr>
          <a:xfrm>
            <a:off x="212865" y="197780"/>
            <a:ext cx="1901162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ORGANIGRAMME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FONCTIONNEL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saison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2019 / 2020</a:t>
            </a: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64" y="5080825"/>
            <a:ext cx="1339382" cy="153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roupe 249"/>
          <p:cNvGrpSpPr/>
          <p:nvPr/>
        </p:nvGrpSpPr>
        <p:grpSpPr>
          <a:xfrm>
            <a:off x="1420304" y="1670651"/>
            <a:ext cx="1739456" cy="2357448"/>
            <a:chOff x="5373695" y="101602"/>
            <a:chExt cx="1790776" cy="629386"/>
          </a:xfrm>
        </p:grpSpPr>
        <p:sp>
          <p:nvSpPr>
            <p:cNvPr id="252" name="Rectangle à coins arrondis 251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à coins arrondis 252"/>
            <p:cNvSpPr/>
            <p:nvPr/>
          </p:nvSpPr>
          <p:spPr>
            <a:xfrm>
              <a:off x="5554732" y="147004"/>
              <a:ext cx="1428702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pôle </a:t>
              </a:r>
              <a:r>
                <a:rPr lang="fr-FR" sz="1200" b="1" dirty="0" smtClean="0">
                  <a:solidFill>
                    <a:schemeClr val="tx1"/>
                  </a:solidFill>
                </a:rPr>
                <a:t>ADMINISTRATIF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3" name="Groupe 212"/>
          <p:cNvGrpSpPr/>
          <p:nvPr/>
        </p:nvGrpSpPr>
        <p:grpSpPr>
          <a:xfrm>
            <a:off x="2681930" y="4236371"/>
            <a:ext cx="1739456" cy="2357448"/>
            <a:chOff x="5373695" y="101602"/>
            <a:chExt cx="1790776" cy="629386"/>
          </a:xfrm>
        </p:grpSpPr>
        <p:sp>
          <p:nvSpPr>
            <p:cNvPr id="214" name="Rectangle à coins arrondis 213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15" name="Rectangle à coins arrondis 214"/>
            <p:cNvSpPr/>
            <p:nvPr/>
          </p:nvSpPr>
          <p:spPr>
            <a:xfrm>
              <a:off x="5636470" y="134970"/>
              <a:ext cx="1318690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pôle 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ARBITRAGE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4718566" y="4244319"/>
            <a:ext cx="1739456" cy="2357448"/>
            <a:chOff x="5373695" y="101602"/>
            <a:chExt cx="1790776" cy="629386"/>
          </a:xfrm>
        </p:grpSpPr>
        <p:sp>
          <p:nvSpPr>
            <p:cNvPr id="217" name="Rectangle à coins arrondis 216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18" name="Rectangle à coins arrondis 217"/>
            <p:cNvSpPr/>
            <p:nvPr/>
          </p:nvSpPr>
          <p:spPr>
            <a:xfrm>
              <a:off x="5636470" y="134970"/>
              <a:ext cx="1318690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pôle </a:t>
              </a:r>
              <a:r>
                <a:rPr lang="fr-FR" sz="1200" b="1" dirty="0" smtClean="0">
                  <a:solidFill>
                    <a:schemeClr val="tx1"/>
                  </a:solidFill>
                </a:rPr>
                <a:t>ACCUEIL (buvette)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9" name="Groupe 218"/>
          <p:cNvGrpSpPr/>
          <p:nvPr/>
        </p:nvGrpSpPr>
        <p:grpSpPr>
          <a:xfrm>
            <a:off x="6832497" y="4222127"/>
            <a:ext cx="1739456" cy="2357448"/>
            <a:chOff x="5373695" y="101602"/>
            <a:chExt cx="1790776" cy="629386"/>
          </a:xfrm>
        </p:grpSpPr>
        <p:sp>
          <p:nvSpPr>
            <p:cNvPr id="220" name="Rectangle à coins arrondis 219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1" name="Rectangle à coins arrondis 220"/>
            <p:cNvSpPr/>
            <p:nvPr/>
          </p:nvSpPr>
          <p:spPr>
            <a:xfrm>
              <a:off x="5636470" y="134970"/>
              <a:ext cx="1318690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pôle </a:t>
              </a:r>
              <a:r>
                <a:rPr lang="fr-FR" sz="1200" b="1" dirty="0" smtClean="0">
                  <a:solidFill>
                    <a:schemeClr val="tx1"/>
                  </a:solidFill>
                </a:rPr>
                <a:t>EQUIPEMENT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2" name="Groupe 221"/>
          <p:cNvGrpSpPr/>
          <p:nvPr/>
        </p:nvGrpSpPr>
        <p:grpSpPr>
          <a:xfrm>
            <a:off x="8911068" y="4222127"/>
            <a:ext cx="1739456" cy="2357448"/>
            <a:chOff x="5373695" y="101602"/>
            <a:chExt cx="1790776" cy="629386"/>
          </a:xfrm>
        </p:grpSpPr>
        <p:sp>
          <p:nvSpPr>
            <p:cNvPr id="223" name="Rectangle à coins arrondis 222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4" name="Rectangle à coins arrondis 223"/>
            <p:cNvSpPr/>
            <p:nvPr/>
          </p:nvSpPr>
          <p:spPr>
            <a:xfrm>
              <a:off x="5636470" y="134970"/>
              <a:ext cx="1318690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</a:t>
              </a:r>
              <a:r>
                <a:rPr lang="fr-FR" sz="1200" b="1">
                  <a:solidFill>
                    <a:schemeClr val="tx1"/>
                  </a:solidFill>
                </a:rPr>
                <a:t>pôle </a:t>
              </a:r>
              <a:r>
                <a:rPr lang="fr-FR" sz="1200" b="1" smtClean="0">
                  <a:solidFill>
                    <a:schemeClr val="tx1"/>
                  </a:solidFill>
                </a:rPr>
                <a:t>BILLETTERIE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8" name="Groupe 227"/>
          <p:cNvGrpSpPr/>
          <p:nvPr/>
        </p:nvGrpSpPr>
        <p:grpSpPr>
          <a:xfrm>
            <a:off x="641247" y="4222127"/>
            <a:ext cx="1739456" cy="2357448"/>
            <a:chOff x="5373695" y="101602"/>
            <a:chExt cx="1790776" cy="629386"/>
          </a:xfrm>
        </p:grpSpPr>
        <p:sp>
          <p:nvSpPr>
            <p:cNvPr id="229" name="Rectangle à coins arrondis 228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30" name="Rectangle à coins arrondis 229"/>
            <p:cNvSpPr/>
            <p:nvPr/>
          </p:nvSpPr>
          <p:spPr>
            <a:xfrm>
              <a:off x="5636470" y="134970"/>
              <a:ext cx="1318690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pôle 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ANIMATION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1" name="Groupe 230"/>
          <p:cNvGrpSpPr/>
          <p:nvPr/>
        </p:nvGrpSpPr>
        <p:grpSpPr>
          <a:xfrm>
            <a:off x="3542973" y="1680868"/>
            <a:ext cx="1739456" cy="2357448"/>
            <a:chOff x="5373695" y="101602"/>
            <a:chExt cx="1790776" cy="629386"/>
          </a:xfrm>
        </p:grpSpPr>
        <p:sp>
          <p:nvSpPr>
            <p:cNvPr id="232" name="Rectangle à coins arrondis 231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33" name="Rectangle à coins arrondis 232"/>
            <p:cNvSpPr/>
            <p:nvPr/>
          </p:nvSpPr>
          <p:spPr>
            <a:xfrm>
              <a:off x="5636470" y="134970"/>
              <a:ext cx="1318690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pôle </a:t>
              </a:r>
              <a:r>
                <a:rPr lang="fr-FR" sz="1200" b="1" dirty="0" smtClean="0">
                  <a:solidFill>
                    <a:schemeClr val="tx1"/>
                  </a:solidFill>
                </a:rPr>
                <a:t>PARTENARIAT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4" name="Groupe 233"/>
          <p:cNvGrpSpPr/>
          <p:nvPr/>
        </p:nvGrpSpPr>
        <p:grpSpPr>
          <a:xfrm>
            <a:off x="5707329" y="1680868"/>
            <a:ext cx="1739456" cy="2357448"/>
            <a:chOff x="5373695" y="101602"/>
            <a:chExt cx="1790776" cy="629386"/>
          </a:xfrm>
        </p:grpSpPr>
        <p:sp>
          <p:nvSpPr>
            <p:cNvPr id="235" name="Rectangle à coins arrondis 234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36" name="Rectangle à coins arrondis 235"/>
            <p:cNvSpPr/>
            <p:nvPr/>
          </p:nvSpPr>
          <p:spPr>
            <a:xfrm>
              <a:off x="5460521" y="134970"/>
              <a:ext cx="1639937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</a:t>
              </a:r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pôle COMMUNICATION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5" name="Groupe 344"/>
          <p:cNvGrpSpPr/>
          <p:nvPr/>
        </p:nvGrpSpPr>
        <p:grpSpPr>
          <a:xfrm>
            <a:off x="7871685" y="1701112"/>
            <a:ext cx="1739456" cy="2357448"/>
            <a:chOff x="5373695" y="101602"/>
            <a:chExt cx="1790776" cy="629386"/>
          </a:xfrm>
        </p:grpSpPr>
        <p:sp>
          <p:nvSpPr>
            <p:cNvPr id="346" name="Rectangle à coins arrondis 345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47" name="Rectangle à coins arrondis 346"/>
            <p:cNvSpPr/>
            <p:nvPr/>
          </p:nvSpPr>
          <p:spPr>
            <a:xfrm>
              <a:off x="5636470" y="134970"/>
              <a:ext cx="1318690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pôle </a:t>
              </a:r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SECURITE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8" name="Groupe 347"/>
          <p:cNvGrpSpPr/>
          <p:nvPr/>
        </p:nvGrpSpPr>
        <p:grpSpPr>
          <a:xfrm>
            <a:off x="10036041" y="1706956"/>
            <a:ext cx="1739456" cy="2357448"/>
            <a:chOff x="5373695" y="101602"/>
            <a:chExt cx="1790776" cy="629386"/>
          </a:xfrm>
        </p:grpSpPr>
        <p:sp>
          <p:nvSpPr>
            <p:cNvPr id="349" name="Rectangle à coins arrondis 348"/>
            <p:cNvSpPr/>
            <p:nvPr/>
          </p:nvSpPr>
          <p:spPr>
            <a:xfrm>
              <a:off x="5373695" y="101602"/>
              <a:ext cx="1790776" cy="6293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200" dirty="0">
                  <a:solidFill>
                    <a:schemeClr val="tx1"/>
                  </a:solidFill>
                </a:rPr>
                <a:t> </a:t>
              </a:r>
              <a:r>
                <a:rPr lang="fr-FR" sz="1200" dirty="0" smtClean="0">
                  <a:solidFill>
                    <a:schemeClr val="tx1"/>
                  </a:solidFill>
                </a:rPr>
                <a:t>           </a:t>
              </a: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   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  <a:p>
              <a:pPr algn="ctr"/>
              <a:endParaRPr lang="fr-F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Nom - Prénom :</a:t>
              </a:r>
            </a:p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……………………………… 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50" name="Rectangle à coins arrondis 349"/>
            <p:cNvSpPr/>
            <p:nvPr/>
          </p:nvSpPr>
          <p:spPr>
            <a:xfrm>
              <a:off x="5636470" y="134970"/>
              <a:ext cx="1318690" cy="33704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tx1"/>
                  </a:solidFill>
                </a:rPr>
                <a:t>Responsable </a:t>
              </a:r>
              <a:r>
                <a:rPr lang="fr-FR" sz="1200" b="1" dirty="0" smtClean="0">
                  <a:solidFill>
                    <a:schemeClr val="tx1"/>
                  </a:solidFill>
                </a:rPr>
                <a:t>PROGRAMME EDUCATIF FEDERAL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354" name="Image 3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69" y="5297501"/>
            <a:ext cx="1141554" cy="1312214"/>
          </a:xfrm>
          <a:prstGeom prst="rect">
            <a:avLst/>
          </a:prstGeom>
        </p:spPr>
      </p:pic>
      <p:sp>
        <p:nvSpPr>
          <p:cNvPr id="355" name="ZoneTexte 354"/>
          <p:cNvSpPr txBox="1"/>
          <p:nvPr/>
        </p:nvSpPr>
        <p:spPr>
          <a:xfrm>
            <a:off x="2290032" y="397835"/>
            <a:ext cx="9550210" cy="6771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sz="2000" b="1" dirty="0" smtClean="0"/>
          </a:p>
          <a:p>
            <a:r>
              <a:rPr lang="fr-FR" b="1" dirty="0" smtClean="0"/>
              <a:t>NOM du </a:t>
            </a:r>
            <a:r>
              <a:rPr lang="fr-FR" b="1" dirty="0"/>
              <a:t>C</a:t>
            </a:r>
            <a:r>
              <a:rPr lang="fr-FR" b="1" dirty="0" smtClean="0"/>
              <a:t>lub et ou Groupement de Jeunes : ……………………….............................................................</a:t>
            </a:r>
            <a:endParaRPr lang="fr-FR" b="1" dirty="0"/>
          </a:p>
        </p:txBody>
      </p:sp>
      <p:sp>
        <p:nvSpPr>
          <p:cNvPr id="357" name="ZoneTexte 356"/>
          <p:cNvSpPr txBox="1"/>
          <p:nvPr/>
        </p:nvSpPr>
        <p:spPr>
          <a:xfrm>
            <a:off x="212865" y="197780"/>
            <a:ext cx="1924306" cy="10772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ORGANIGRAMME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FONCTIONNEL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s</a:t>
            </a:r>
            <a:r>
              <a:rPr lang="fr-FR" sz="1600" b="1" dirty="0" smtClean="0">
                <a:solidFill>
                  <a:schemeClr val="bg1"/>
                </a:solidFill>
              </a:rPr>
              <a:t>aison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2019 / 2020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cteur droit 34"/>
          <p:cNvCxnSpPr>
            <a:stCxn id="86" idx="3"/>
            <a:endCxn id="100" idx="1"/>
          </p:cNvCxnSpPr>
          <p:nvPr/>
        </p:nvCxnSpPr>
        <p:spPr>
          <a:xfrm>
            <a:off x="3568546" y="3632531"/>
            <a:ext cx="4792607" cy="19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07" idx="0"/>
            <a:endCxn id="79" idx="2"/>
          </p:cNvCxnSpPr>
          <p:nvPr/>
        </p:nvCxnSpPr>
        <p:spPr>
          <a:xfrm flipV="1">
            <a:off x="2616065" y="1979240"/>
            <a:ext cx="6501757" cy="3375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3" idx="2"/>
            <a:endCxn id="59" idx="0"/>
          </p:cNvCxnSpPr>
          <p:nvPr/>
        </p:nvCxnSpPr>
        <p:spPr>
          <a:xfrm>
            <a:off x="2639344" y="1978813"/>
            <a:ext cx="6559032" cy="330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340269" y="1006903"/>
            <a:ext cx="7708900" cy="51668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5" name="Groupe 64"/>
          <p:cNvGrpSpPr/>
          <p:nvPr/>
        </p:nvGrpSpPr>
        <p:grpSpPr>
          <a:xfrm>
            <a:off x="3963540" y="2606548"/>
            <a:ext cx="4019856" cy="1257178"/>
            <a:chOff x="4866619" y="101602"/>
            <a:chExt cx="3737469" cy="703432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4866619" y="101602"/>
              <a:ext cx="3737469" cy="7034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600" b="1" dirty="0">
                  <a:solidFill>
                    <a:schemeClr val="tx1"/>
                  </a:solidFill>
                </a:rPr>
                <a:t> </a:t>
              </a:r>
              <a:r>
                <a:rPr lang="fr-FR" sz="1600" b="1" dirty="0" smtClean="0">
                  <a:solidFill>
                    <a:schemeClr val="tx1"/>
                  </a:solidFill>
                </a:rPr>
                <a:t>           </a:t>
              </a:r>
              <a:endParaRPr lang="fr-FR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5626154" y="457823"/>
              <a:ext cx="2802644" cy="298091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ENTRAINEUR GENERAL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3976441" y="3898015"/>
            <a:ext cx="4016233" cy="1228845"/>
            <a:chOff x="4919563" y="1090"/>
            <a:chExt cx="3737469" cy="703432"/>
          </a:xfrm>
        </p:grpSpPr>
        <p:sp>
          <p:nvSpPr>
            <p:cNvPr id="72" name="Rectangle à coins arrondis 71"/>
            <p:cNvSpPr/>
            <p:nvPr/>
          </p:nvSpPr>
          <p:spPr>
            <a:xfrm>
              <a:off x="4919563" y="1090"/>
              <a:ext cx="3737469" cy="7034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sz="1600" b="1" dirty="0">
                  <a:solidFill>
                    <a:schemeClr val="tx1"/>
                  </a:solidFill>
                </a:rPr>
                <a:t> </a:t>
              </a:r>
              <a:r>
                <a:rPr lang="fr-FR" sz="1600" b="1" dirty="0" smtClean="0">
                  <a:solidFill>
                    <a:schemeClr val="tx1"/>
                  </a:solidFill>
                </a:rPr>
                <a:t>             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à coins arrondis 72"/>
            <p:cNvSpPr/>
            <p:nvPr/>
          </p:nvSpPr>
          <p:spPr>
            <a:xfrm>
              <a:off x="5667777" y="350652"/>
              <a:ext cx="2805173" cy="29967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Responsable Technique </a:t>
              </a:r>
            </a:p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JEUNES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/>
          <p:cNvGrpSpPr/>
          <p:nvPr/>
        </p:nvGrpSpPr>
        <p:grpSpPr>
          <a:xfrm>
            <a:off x="7339044" y="1206073"/>
            <a:ext cx="3557555" cy="1344717"/>
            <a:chOff x="4770971" y="140616"/>
            <a:chExt cx="3061378" cy="1656617"/>
          </a:xfrm>
        </p:grpSpPr>
        <p:sp>
          <p:nvSpPr>
            <p:cNvPr id="79" name="Rectangle à coins arrondis 78"/>
            <p:cNvSpPr/>
            <p:nvPr/>
          </p:nvSpPr>
          <p:spPr>
            <a:xfrm>
              <a:off x="4770971" y="140616"/>
              <a:ext cx="3061378" cy="95249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	</a:t>
              </a:r>
            </a:p>
          </p:txBody>
        </p:sp>
        <p:sp>
          <p:nvSpPr>
            <p:cNvPr id="80" name="Rectangle à coins arrondis 79"/>
            <p:cNvSpPr/>
            <p:nvPr/>
          </p:nvSpPr>
          <p:spPr>
            <a:xfrm>
              <a:off x="5619707" y="1199745"/>
              <a:ext cx="2205169" cy="597488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Responsable Technique SENIORS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e 83"/>
          <p:cNvGrpSpPr/>
          <p:nvPr/>
        </p:nvGrpSpPr>
        <p:grpSpPr>
          <a:xfrm>
            <a:off x="48209" y="3245947"/>
            <a:ext cx="3520337" cy="1334060"/>
            <a:chOff x="4770971" y="140616"/>
            <a:chExt cx="4063127" cy="1643488"/>
          </a:xfrm>
        </p:grpSpPr>
        <p:sp>
          <p:nvSpPr>
            <p:cNvPr id="86" name="Rectangle à coins arrondis 85"/>
            <p:cNvSpPr/>
            <p:nvPr/>
          </p:nvSpPr>
          <p:spPr>
            <a:xfrm>
              <a:off x="4770971" y="140616"/>
              <a:ext cx="4063127" cy="95249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	</a:t>
              </a:r>
            </a:p>
          </p:txBody>
        </p:sp>
        <p:sp>
          <p:nvSpPr>
            <p:cNvPr id="87" name="Rectangle à coins arrondis 86"/>
            <p:cNvSpPr/>
            <p:nvPr/>
          </p:nvSpPr>
          <p:spPr>
            <a:xfrm>
              <a:off x="5366343" y="1175070"/>
              <a:ext cx="3157031" cy="60903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Responsable Technique </a:t>
              </a:r>
            </a:p>
            <a:p>
              <a:pPr algn="ctr"/>
              <a:r>
                <a:rPr lang="fr-FR" sz="1600" b="1" dirty="0" err="1" smtClean="0">
                  <a:solidFill>
                    <a:schemeClr val="tx1"/>
                  </a:solidFill>
                </a:rPr>
                <a:t>Pré-FORMATION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698501" y="1205646"/>
            <a:ext cx="3881686" cy="1310840"/>
            <a:chOff x="4431002" y="140616"/>
            <a:chExt cx="3443019" cy="1614883"/>
          </a:xfrm>
        </p:grpSpPr>
        <p:sp>
          <p:nvSpPr>
            <p:cNvPr id="93" name="Rectangle à coins arrondis 92"/>
            <p:cNvSpPr/>
            <p:nvPr/>
          </p:nvSpPr>
          <p:spPr>
            <a:xfrm>
              <a:off x="4431002" y="140616"/>
              <a:ext cx="3443019" cy="952499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	</a:t>
              </a:r>
            </a:p>
          </p:txBody>
        </p:sp>
        <p:sp>
          <p:nvSpPr>
            <p:cNvPr id="94" name="Rectangle à coins arrondis 93"/>
            <p:cNvSpPr/>
            <p:nvPr/>
          </p:nvSpPr>
          <p:spPr>
            <a:xfrm>
              <a:off x="5141863" y="1144210"/>
              <a:ext cx="2215854" cy="611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Responsable Technique FORMATION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oupe 97"/>
          <p:cNvGrpSpPr/>
          <p:nvPr/>
        </p:nvGrpSpPr>
        <p:grpSpPr>
          <a:xfrm>
            <a:off x="8361153" y="3265370"/>
            <a:ext cx="3483114" cy="1314637"/>
            <a:chOff x="4770971" y="140616"/>
            <a:chExt cx="3089490" cy="1619560"/>
          </a:xfrm>
        </p:grpSpPr>
        <p:sp>
          <p:nvSpPr>
            <p:cNvPr id="100" name="Rectangle à coins arrondis 99"/>
            <p:cNvSpPr/>
            <p:nvPr/>
          </p:nvSpPr>
          <p:spPr>
            <a:xfrm>
              <a:off x="4770971" y="140616"/>
              <a:ext cx="3089490" cy="95249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	</a:t>
              </a:r>
            </a:p>
          </p:txBody>
        </p:sp>
        <p:sp>
          <p:nvSpPr>
            <p:cNvPr id="101" name="Rectangle à coins arrondis 100"/>
            <p:cNvSpPr/>
            <p:nvPr/>
          </p:nvSpPr>
          <p:spPr>
            <a:xfrm>
              <a:off x="5549293" y="1193362"/>
              <a:ext cx="2221632" cy="566814"/>
            </a:xfrm>
            <a:prstGeom prst="roundRect">
              <a:avLst/>
            </a:prstGeom>
            <a:solidFill>
              <a:srgbClr val="CC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Responsable Technique ECOLE FEMININE de FOOT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e 104"/>
          <p:cNvGrpSpPr/>
          <p:nvPr/>
        </p:nvGrpSpPr>
        <p:grpSpPr>
          <a:xfrm>
            <a:off x="842661" y="5354738"/>
            <a:ext cx="3546808" cy="1287857"/>
            <a:chOff x="4583740" y="-610732"/>
            <a:chExt cx="3145986" cy="1586572"/>
          </a:xfrm>
        </p:grpSpPr>
        <p:sp>
          <p:nvSpPr>
            <p:cNvPr id="107" name="Rectangle à coins arrondis 106"/>
            <p:cNvSpPr/>
            <p:nvPr/>
          </p:nvSpPr>
          <p:spPr>
            <a:xfrm>
              <a:off x="4583740" y="-610732"/>
              <a:ext cx="3145986" cy="9525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	</a:t>
              </a:r>
            </a:p>
          </p:txBody>
        </p:sp>
        <p:sp>
          <p:nvSpPr>
            <p:cNvPr id="108" name="Rectangle à coins arrondis 107"/>
            <p:cNvSpPr/>
            <p:nvPr/>
          </p:nvSpPr>
          <p:spPr>
            <a:xfrm>
              <a:off x="5340704" y="461381"/>
              <a:ext cx="2370114" cy="5144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Responsable Technique </a:t>
              </a:r>
            </a:p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ECOLE de FOOT 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7534061" y="5288518"/>
            <a:ext cx="3328630" cy="1316200"/>
            <a:chOff x="471715" y="28306"/>
            <a:chExt cx="3906234" cy="1354199"/>
          </a:xfrm>
        </p:grpSpPr>
        <p:grpSp>
          <p:nvGrpSpPr>
            <p:cNvPr id="57" name="Groupe 56"/>
            <p:cNvGrpSpPr/>
            <p:nvPr/>
          </p:nvGrpSpPr>
          <p:grpSpPr>
            <a:xfrm>
              <a:off x="471715" y="28306"/>
              <a:ext cx="3906234" cy="1354199"/>
              <a:chOff x="4738420" y="-288578"/>
              <a:chExt cx="3365500" cy="1704242"/>
            </a:xfrm>
          </p:grpSpPr>
          <p:sp>
            <p:nvSpPr>
              <p:cNvPr id="59" name="Rectangle à coins arrondis 58"/>
              <p:cNvSpPr/>
              <p:nvPr/>
            </p:nvSpPr>
            <p:spPr>
              <a:xfrm>
                <a:off x="4738420" y="-288578"/>
                <a:ext cx="3365500" cy="95249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>
                    <a:solidFill>
                      <a:schemeClr val="tx1"/>
                    </a:solidFill>
                  </a:rPr>
                  <a:t>	</a:t>
                </a:r>
                <a:endParaRPr lang="fr-F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à coins arrondis 59"/>
              <p:cNvSpPr/>
              <p:nvPr/>
            </p:nvSpPr>
            <p:spPr>
              <a:xfrm>
                <a:off x="5521633" y="796731"/>
                <a:ext cx="2539381" cy="618933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b="1" dirty="0" smtClean="0">
                    <a:solidFill>
                      <a:schemeClr val="tx1"/>
                    </a:solidFill>
                  </a:rPr>
                  <a:t>Référent </a:t>
                </a:r>
              </a:p>
              <a:p>
                <a:pPr algn="ctr"/>
                <a:r>
                  <a:rPr lang="fr-FR" sz="1600" b="1" dirty="0" smtClean="0">
                    <a:solidFill>
                      <a:schemeClr val="tx1"/>
                    </a:solidFill>
                  </a:rPr>
                  <a:t>LABELS</a:t>
                </a:r>
                <a:endParaRPr lang="fr-FR" sz="1600" b="1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6" name="Image 5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12" t="7333" r="48222" b="64815"/>
            <a:stretch/>
          </p:blipFill>
          <p:spPr>
            <a:xfrm>
              <a:off x="663545" y="122245"/>
              <a:ext cx="615183" cy="5571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62" name="ZoneTexte 61"/>
          <p:cNvSpPr txBox="1"/>
          <p:nvPr/>
        </p:nvSpPr>
        <p:spPr>
          <a:xfrm>
            <a:off x="178687" y="187257"/>
            <a:ext cx="2564514" cy="8309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ORGANIGRAMME 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COMMISSION TECHNIQUE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s</a:t>
            </a:r>
            <a:r>
              <a:rPr lang="fr-FR" sz="1600" b="1" dirty="0" smtClean="0">
                <a:solidFill>
                  <a:schemeClr val="bg1"/>
                </a:solidFill>
              </a:rPr>
              <a:t>aison 2019 / 2020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936029" y="1257711"/>
            <a:ext cx="2357900" cy="53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Nom - Prénom (Diplôme) :</a:t>
            </a:r>
          </a:p>
          <a:p>
            <a:pPr algn="ctr"/>
            <a:r>
              <a:rPr lang="fr-FR" sz="1400" b="1" dirty="0" smtClean="0"/>
              <a:t>…………………………………………… </a:t>
            </a:r>
            <a:endParaRPr lang="fr-FR" sz="1400" b="1" dirty="0"/>
          </a:p>
        </p:txBody>
      </p:sp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2" t="7333" r="48222" b="64815"/>
          <a:stretch/>
        </p:blipFill>
        <p:spPr>
          <a:xfrm>
            <a:off x="1158854" y="5470545"/>
            <a:ext cx="524218" cy="541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5" name="Image 1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2" t="7333" r="48222" b="64815"/>
          <a:stretch/>
        </p:blipFill>
        <p:spPr>
          <a:xfrm>
            <a:off x="434681" y="3336002"/>
            <a:ext cx="524218" cy="541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6" name="Image 1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2" t="7333" r="48222" b="64815"/>
          <a:stretch/>
        </p:blipFill>
        <p:spPr>
          <a:xfrm>
            <a:off x="8651652" y="3396213"/>
            <a:ext cx="524218" cy="541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7" name="Image 1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2" t="7333" r="48222" b="64815"/>
          <a:stretch/>
        </p:blipFill>
        <p:spPr>
          <a:xfrm>
            <a:off x="7686152" y="1302823"/>
            <a:ext cx="524218" cy="541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8" name="Image 1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2" t="7333" r="48222" b="64815"/>
          <a:stretch/>
        </p:blipFill>
        <p:spPr>
          <a:xfrm>
            <a:off x="1171850" y="1302823"/>
            <a:ext cx="524218" cy="541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1" name="Image 1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2" t="7333" r="48222" b="64815"/>
          <a:stretch/>
        </p:blipFill>
        <p:spPr>
          <a:xfrm>
            <a:off x="4092094" y="4223819"/>
            <a:ext cx="524218" cy="541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2" name="Image 1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2" t="7333" r="48222" b="64815"/>
          <a:stretch/>
        </p:blipFill>
        <p:spPr>
          <a:xfrm>
            <a:off x="4103252" y="2966641"/>
            <a:ext cx="524218" cy="541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3" name="ZoneTexte 122"/>
          <p:cNvSpPr txBox="1"/>
          <p:nvPr/>
        </p:nvSpPr>
        <p:spPr>
          <a:xfrm>
            <a:off x="3136900" y="209379"/>
            <a:ext cx="8797702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r>
              <a:rPr lang="fr-FR" b="1" dirty="0" smtClean="0"/>
              <a:t>NOM du </a:t>
            </a:r>
            <a:r>
              <a:rPr lang="fr-FR" b="1" dirty="0"/>
              <a:t>C</a:t>
            </a:r>
            <a:r>
              <a:rPr lang="fr-FR" b="1" dirty="0" smtClean="0"/>
              <a:t>lub et/ou Groupement de Jeunes : ………………………...............................................</a:t>
            </a:r>
            <a:endParaRPr lang="fr-FR" b="1" dirty="0"/>
          </a:p>
        </p:txBody>
      </p:sp>
      <p:pic>
        <p:nvPicPr>
          <p:cNvPr id="124" name="Image 1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191" y="5568119"/>
            <a:ext cx="906131" cy="1041596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5107493" y="2679731"/>
            <a:ext cx="2357900" cy="53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Nom - Prénom (Diplôme) :</a:t>
            </a:r>
          </a:p>
          <a:p>
            <a:pPr algn="ctr"/>
            <a:r>
              <a:rPr lang="fr-FR" sz="1400" b="1" dirty="0" smtClean="0"/>
              <a:t>…………………………………………… </a:t>
            </a:r>
            <a:endParaRPr lang="fr-FR" sz="1400" b="1" dirty="0"/>
          </a:p>
        </p:txBody>
      </p:sp>
      <p:sp>
        <p:nvSpPr>
          <p:cNvPr id="52" name="Rectangle 51"/>
          <p:cNvSpPr/>
          <p:nvPr/>
        </p:nvSpPr>
        <p:spPr>
          <a:xfrm>
            <a:off x="8364643" y="5420515"/>
            <a:ext cx="2357900" cy="53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Nom - Prénom (Diplôme) :</a:t>
            </a:r>
          </a:p>
          <a:p>
            <a:pPr algn="ctr"/>
            <a:r>
              <a:rPr lang="fr-FR" sz="1400" b="1" dirty="0" smtClean="0"/>
              <a:t>…………………………………………… </a:t>
            </a:r>
            <a:endParaRPr lang="fr-FR" sz="1400" b="1" dirty="0"/>
          </a:p>
        </p:txBody>
      </p:sp>
      <p:sp>
        <p:nvSpPr>
          <p:cNvPr id="55" name="Rectangle 54"/>
          <p:cNvSpPr/>
          <p:nvPr/>
        </p:nvSpPr>
        <p:spPr>
          <a:xfrm>
            <a:off x="1084236" y="3406292"/>
            <a:ext cx="2357900" cy="53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Nom - Prénom (Diplôme) :</a:t>
            </a:r>
          </a:p>
          <a:p>
            <a:pPr algn="ctr"/>
            <a:r>
              <a:rPr lang="fr-FR" sz="1400" b="1" dirty="0" smtClean="0"/>
              <a:t>…………………………………………… </a:t>
            </a:r>
            <a:endParaRPr lang="fr-FR" sz="1400" b="1" dirty="0"/>
          </a:p>
        </p:txBody>
      </p:sp>
      <p:sp>
        <p:nvSpPr>
          <p:cNvPr id="61" name="Rectangle 60"/>
          <p:cNvSpPr/>
          <p:nvPr/>
        </p:nvSpPr>
        <p:spPr>
          <a:xfrm>
            <a:off x="9312031" y="3398717"/>
            <a:ext cx="2357900" cy="53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Nom - Prénom (Diplôme) :</a:t>
            </a:r>
          </a:p>
          <a:p>
            <a:pPr algn="ctr"/>
            <a:r>
              <a:rPr lang="fr-FR" sz="1400" b="1" dirty="0" smtClean="0"/>
              <a:t>…………………………………………… </a:t>
            </a:r>
            <a:endParaRPr lang="fr-FR" sz="1400" b="1" dirty="0"/>
          </a:p>
        </p:txBody>
      </p:sp>
      <p:sp>
        <p:nvSpPr>
          <p:cNvPr id="63" name="Rectangle 62"/>
          <p:cNvSpPr/>
          <p:nvPr/>
        </p:nvSpPr>
        <p:spPr>
          <a:xfrm>
            <a:off x="1931689" y="5537834"/>
            <a:ext cx="2357900" cy="53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Nom - Prénom (Diplôme) :</a:t>
            </a:r>
          </a:p>
          <a:p>
            <a:pPr algn="ctr"/>
            <a:r>
              <a:rPr lang="fr-FR" sz="1400" b="1" dirty="0" smtClean="0"/>
              <a:t>…………………………………………… </a:t>
            </a:r>
            <a:endParaRPr lang="fr-FR" sz="1400" b="1" dirty="0"/>
          </a:p>
        </p:txBody>
      </p:sp>
      <p:sp>
        <p:nvSpPr>
          <p:cNvPr id="64" name="Rectangle 63"/>
          <p:cNvSpPr/>
          <p:nvPr/>
        </p:nvSpPr>
        <p:spPr>
          <a:xfrm>
            <a:off x="8364643" y="1322705"/>
            <a:ext cx="2357900" cy="53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Nom - Prénom (Diplôme) :</a:t>
            </a:r>
          </a:p>
          <a:p>
            <a:pPr algn="ctr"/>
            <a:r>
              <a:rPr lang="fr-FR" sz="1400" b="1" dirty="0" smtClean="0"/>
              <a:t>…………………………………………… </a:t>
            </a:r>
            <a:endParaRPr lang="fr-FR" sz="1400" b="1" dirty="0"/>
          </a:p>
        </p:txBody>
      </p:sp>
      <p:sp>
        <p:nvSpPr>
          <p:cNvPr id="66" name="Rectangle 65"/>
          <p:cNvSpPr/>
          <p:nvPr/>
        </p:nvSpPr>
        <p:spPr>
          <a:xfrm>
            <a:off x="5055873" y="3946834"/>
            <a:ext cx="2357900" cy="539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/>
              <a:t>Nom - Prénom (Diplôme) :</a:t>
            </a:r>
          </a:p>
          <a:p>
            <a:pPr algn="ctr"/>
            <a:r>
              <a:rPr lang="fr-FR" sz="1400" b="1" dirty="0" smtClean="0"/>
              <a:t>…………………………………………… 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26083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253116"/>
              </p:ext>
            </p:extLst>
          </p:nvPr>
        </p:nvGraphicFramePr>
        <p:xfrm>
          <a:off x="194778" y="1015757"/>
          <a:ext cx="11755919" cy="16624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350950">
                <a:tc rowSpan="5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U6</a:t>
                      </a:r>
                      <a:r>
                        <a:rPr lang="fr-FR" sz="1400" baseline="0" dirty="0" smtClean="0"/>
                        <a:t> – U7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3056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9" name="Rectangle à coins arrondis 138"/>
          <p:cNvSpPr/>
          <p:nvPr/>
        </p:nvSpPr>
        <p:spPr>
          <a:xfrm>
            <a:off x="194778" y="218710"/>
            <a:ext cx="9139722" cy="5051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Responsable Technique ECOLE de FOOT : …………………………………………………………………</a:t>
            </a:r>
            <a:endParaRPr lang="fr-F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4682"/>
              </p:ext>
            </p:extLst>
          </p:nvPr>
        </p:nvGraphicFramePr>
        <p:xfrm>
          <a:off x="194777" y="2849207"/>
          <a:ext cx="11755919" cy="16624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350950">
                <a:tc rowSpan="5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U8</a:t>
                      </a:r>
                      <a:r>
                        <a:rPr lang="fr-FR" sz="1400" baseline="0" dirty="0" smtClean="0"/>
                        <a:t> – U9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3056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111700"/>
              </p:ext>
            </p:extLst>
          </p:nvPr>
        </p:nvGraphicFramePr>
        <p:xfrm>
          <a:off x="194776" y="4682657"/>
          <a:ext cx="11755919" cy="199776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350950">
                <a:tc rowSpan="6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U10</a:t>
                      </a:r>
                      <a:r>
                        <a:rPr lang="fr-FR" sz="1400" baseline="0" dirty="0" smtClean="0"/>
                        <a:t> – U11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3056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16145"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582" y="132760"/>
            <a:ext cx="729949" cy="83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à coins arrondis 138"/>
          <p:cNvSpPr/>
          <p:nvPr/>
        </p:nvSpPr>
        <p:spPr>
          <a:xfrm>
            <a:off x="194778" y="218710"/>
            <a:ext cx="9139722" cy="505190"/>
          </a:xfrm>
          <a:prstGeom prst="roundRect">
            <a:avLst/>
          </a:prstGeom>
          <a:solidFill>
            <a:srgbClr val="CC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Responsable Technique ECOLE FEMININE de FOOT : …………………………………………………</a:t>
            </a:r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582" y="132760"/>
            <a:ext cx="729949" cy="839075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647885"/>
              </p:ext>
            </p:extLst>
          </p:nvPr>
        </p:nvGraphicFramePr>
        <p:xfrm>
          <a:off x="194778" y="1015757"/>
          <a:ext cx="11755919" cy="166248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350950">
                <a:tc rowSpan="5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U6</a:t>
                      </a:r>
                      <a:r>
                        <a:rPr lang="fr-FR" sz="1400" baseline="0" dirty="0" smtClean="0"/>
                        <a:t> – U9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F</a:t>
                      </a:r>
                      <a:endParaRPr lang="fr-FR" sz="1400" dirty="0"/>
                    </a:p>
                  </a:txBody>
                  <a:tcPr anchor="ctr"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3056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51859"/>
              </p:ext>
            </p:extLst>
          </p:nvPr>
        </p:nvGraphicFramePr>
        <p:xfrm>
          <a:off x="194777" y="2930300"/>
          <a:ext cx="11755919" cy="1616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U11</a:t>
                      </a:r>
                      <a:r>
                        <a:rPr lang="fr-FR" sz="1400" baseline="0" dirty="0" smtClean="0"/>
                        <a:t> – U13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F</a:t>
                      </a:r>
                      <a:endParaRPr lang="fr-FR" sz="1400" dirty="0"/>
                    </a:p>
                  </a:txBody>
                  <a:tcPr anchor="ctr"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3056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71760"/>
              </p:ext>
            </p:extLst>
          </p:nvPr>
        </p:nvGraphicFramePr>
        <p:xfrm>
          <a:off x="194777" y="4825757"/>
          <a:ext cx="11755919" cy="166248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350950">
                <a:tc rowSpan="5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U14</a:t>
                      </a:r>
                      <a:r>
                        <a:rPr lang="fr-FR" sz="1400" baseline="0" dirty="0" smtClean="0"/>
                        <a:t> – U17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F</a:t>
                      </a:r>
                      <a:endParaRPr lang="fr-FR" sz="1400" dirty="0"/>
                    </a:p>
                  </a:txBody>
                  <a:tcPr anchor="ctr"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30569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8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65580"/>
              </p:ext>
            </p:extLst>
          </p:nvPr>
        </p:nvGraphicFramePr>
        <p:xfrm>
          <a:off x="189482" y="632666"/>
          <a:ext cx="11755919" cy="1615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18234">
                <a:tc rowSpan="5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U12</a:t>
                      </a:r>
                      <a:r>
                        <a:rPr lang="fr-FR" sz="1400" baseline="0" dirty="0" smtClean="0"/>
                        <a:t> – U13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192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29049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29049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29049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9" name="Rectangle à coins arrondis 138"/>
          <p:cNvSpPr/>
          <p:nvPr/>
        </p:nvSpPr>
        <p:spPr>
          <a:xfrm>
            <a:off x="189486" y="139446"/>
            <a:ext cx="9139722" cy="3939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Responsable Technique PRE-FORMATION : ………………………………………………………………</a:t>
            </a:r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9825" y="72187"/>
            <a:ext cx="645571" cy="742083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63081"/>
              </p:ext>
            </p:extLst>
          </p:nvPr>
        </p:nvGraphicFramePr>
        <p:xfrm>
          <a:off x="189481" y="2341246"/>
          <a:ext cx="11755919" cy="128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61968">
                <a:tc rowSpan="4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U14</a:t>
                      </a:r>
                      <a:r>
                        <a:rPr lang="fr-FR" sz="1400" baseline="0" dirty="0" smtClean="0"/>
                        <a:t> – U15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2619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28816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28816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32586"/>
              </p:ext>
            </p:extLst>
          </p:nvPr>
        </p:nvGraphicFramePr>
        <p:xfrm>
          <a:off x="189478" y="4148965"/>
          <a:ext cx="11755919" cy="12801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66760">
                <a:tc rowSpan="4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U16</a:t>
                      </a:r>
                      <a:r>
                        <a:rPr lang="fr-FR" sz="1400" baseline="0" dirty="0" smtClean="0"/>
                        <a:t> – U17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266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29343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29343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189479" y="3667601"/>
            <a:ext cx="9139722" cy="3910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Responsable Technique FORMATION : ………………………………………………………………</a:t>
            </a:r>
            <a:endParaRPr lang="fr-F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00938"/>
              </p:ext>
            </p:extLst>
          </p:nvPr>
        </p:nvGraphicFramePr>
        <p:xfrm>
          <a:off x="189477" y="5519423"/>
          <a:ext cx="11755919" cy="12801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66760">
                <a:tc rowSpan="4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U18</a:t>
                      </a:r>
                      <a:r>
                        <a:rPr lang="fr-FR" sz="1400" baseline="0" dirty="0" smtClean="0"/>
                        <a:t> – U19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2667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29343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29343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5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82655"/>
              </p:ext>
            </p:extLst>
          </p:nvPr>
        </p:nvGraphicFramePr>
        <p:xfrm>
          <a:off x="194772" y="816336"/>
          <a:ext cx="11755919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81529">
                <a:tc rowSpan="5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Equipe</a:t>
                      </a:r>
                    </a:p>
                    <a:p>
                      <a:pPr algn="ctr"/>
                      <a:r>
                        <a:rPr lang="fr-FR" sz="1400" dirty="0" smtClean="0"/>
                        <a:t>Masculine (à</a:t>
                      </a:r>
                      <a:r>
                        <a:rPr lang="fr-FR" sz="1400" baseline="0" dirty="0" smtClean="0"/>
                        <a:t> 11, à 8)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2815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30968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0968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30968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9" name="Rectangle à coins arrondis 138"/>
          <p:cNvSpPr/>
          <p:nvPr/>
        </p:nvSpPr>
        <p:spPr>
          <a:xfrm>
            <a:off x="194778" y="218710"/>
            <a:ext cx="9139722" cy="5051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Responsable Technique SENIORS : …………………………………………………………………</a:t>
            </a:r>
            <a:endParaRPr lang="fr-FR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295020"/>
              </p:ext>
            </p:extLst>
          </p:nvPr>
        </p:nvGraphicFramePr>
        <p:xfrm>
          <a:off x="194770" y="2518114"/>
          <a:ext cx="11755919" cy="1280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68244">
                <a:tc rowSpan="4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Equipe</a:t>
                      </a:r>
                    </a:p>
                    <a:p>
                      <a:pPr algn="ctr"/>
                      <a:r>
                        <a:rPr lang="fr-FR" sz="1400" dirty="0" smtClean="0"/>
                        <a:t>Féminine</a:t>
                      </a:r>
                      <a:r>
                        <a:rPr lang="fr-FR" sz="1400" baseline="0" dirty="0" smtClean="0"/>
                        <a:t> (à 11, à 8)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26824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2950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</a:tr>
              <a:tr h="2950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61893"/>
              </p:ext>
            </p:extLst>
          </p:nvPr>
        </p:nvGraphicFramePr>
        <p:xfrm>
          <a:off x="194769" y="3883582"/>
          <a:ext cx="11755919" cy="944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62399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Responsable</a:t>
                      </a:r>
                      <a:r>
                        <a:rPr lang="fr-FR" sz="1400" baseline="0" dirty="0" smtClean="0"/>
                        <a:t> Gardien de But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2623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28863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582" y="132760"/>
            <a:ext cx="729949" cy="839075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993133"/>
              </p:ext>
            </p:extLst>
          </p:nvPr>
        </p:nvGraphicFramePr>
        <p:xfrm>
          <a:off x="194767" y="4865432"/>
          <a:ext cx="11755919" cy="944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62886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Responsable</a:t>
                      </a:r>
                      <a:r>
                        <a:rPr lang="fr-FR" sz="1400" baseline="0" dirty="0" smtClean="0"/>
                        <a:t> Prépa. Physique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2289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25114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89091"/>
              </p:ext>
            </p:extLst>
          </p:nvPr>
        </p:nvGraphicFramePr>
        <p:xfrm>
          <a:off x="194767" y="5810312"/>
          <a:ext cx="11755919" cy="944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3241"/>
                <a:gridCol w="1890723"/>
                <a:gridCol w="1407916"/>
                <a:gridCol w="875441"/>
                <a:gridCol w="2065936"/>
                <a:gridCol w="893164"/>
                <a:gridCol w="1003300"/>
                <a:gridCol w="863600"/>
                <a:gridCol w="927100"/>
                <a:gridCol w="825498"/>
              </a:tblGrid>
              <a:tr h="262886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Responsable</a:t>
                      </a:r>
                      <a:r>
                        <a:rPr lang="fr-FR" sz="1400" baseline="0" dirty="0" smtClean="0"/>
                        <a:t> FUTSAL</a:t>
                      </a:r>
                      <a:endParaRPr lang="fr-F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Prénom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N° téléphone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Mail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Diplôme FFF</a:t>
                      </a:r>
                      <a:endParaRPr lang="fr-FR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Licence « technique »</a:t>
                      </a:r>
                      <a:endParaRPr lang="fr-F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Entraînements</a:t>
                      </a:r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</a:tr>
              <a:tr h="2289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Lieu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Jour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Heure</a:t>
                      </a:r>
                      <a:endParaRPr lang="fr-FR" sz="1400" dirty="0"/>
                    </a:p>
                  </a:txBody>
                  <a:tcPr anchor="ctr"/>
                </a:tc>
              </a:tr>
              <a:tr h="25114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583</Words>
  <Application>Microsoft Office PowerPoint</Application>
  <PresentationFormat>Grand écran</PresentationFormat>
  <Paragraphs>379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ORGANIGRAMME CLUB/GROUPEMENT  saison 2019/2020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JUGE Vanessa</dc:creator>
  <cp:lastModifiedBy>GUIN Maxence</cp:lastModifiedBy>
  <cp:revision>305</cp:revision>
  <cp:lastPrinted>2019-09-11T08:28:21Z</cp:lastPrinted>
  <dcterms:created xsi:type="dcterms:W3CDTF">2018-02-07T07:25:11Z</dcterms:created>
  <dcterms:modified xsi:type="dcterms:W3CDTF">2019-11-12T08:59:10Z</dcterms:modified>
</cp:coreProperties>
</file>